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A294-56E6-4A87-BDD8-AC4D3F73934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F6F2-1807-4A5D-8973-49BCE35F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5943600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" y="529679"/>
            <a:ext cx="5326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That Character!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89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" y="529679"/>
            <a:ext cx="5326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That Character!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3366" y="2971800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Hi!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2057400"/>
            <a:ext cx="3272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43A5"/>
                </a:solidFill>
              </a:rPr>
              <a:t>Yuno</a:t>
            </a:r>
            <a:r>
              <a:rPr lang="en-US" sz="5400" dirty="0" smtClean="0">
                <a:solidFill>
                  <a:srgbClr val="FF43A5"/>
                </a:solidFill>
              </a:rPr>
              <a:t> </a:t>
            </a:r>
            <a:r>
              <a:rPr lang="en-US" sz="5400" dirty="0" err="1" smtClean="0">
                <a:solidFill>
                  <a:srgbClr val="FF43A5"/>
                </a:solidFill>
              </a:rPr>
              <a:t>Gasai</a:t>
            </a:r>
            <a:endParaRPr lang="en-US" sz="5400" dirty="0">
              <a:solidFill>
                <a:srgbClr val="FF43A5"/>
              </a:solidFill>
            </a:endParaRPr>
          </a:p>
        </p:txBody>
      </p:sp>
      <p:pic>
        <p:nvPicPr>
          <p:cNvPr id="1026" name="Picture 2" descr="https://encrypted-tbn3.gstatic.com/images?q=tbn:ANd9GcS9LiIjXHb_yGX6M4uLfmuDhBjBvK4MIeLQg6kVuoU1e8OCVaKP7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3" y="4419600"/>
            <a:ext cx="299710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5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sudesudesu.org/images/uploads/25113197737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2444" y="3733800"/>
            <a:ext cx="47191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COMEDY</a:t>
            </a:r>
            <a:endParaRPr lang="en-US" sz="96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54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173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good comedy anime shows w/action</a:t>
            </a:r>
            <a:endParaRPr lang="en-US" sz="36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ages4.fanpop.com/image/photos/23900000/Gintama-gintama-23922563-1920-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067"/>
            <a:ext cx="4571999" cy="27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tumblr.com/e9c99bc387e03d7bd5b5a162e99a052e/n24wcwt/m6Wml0edx/tumblr_static_fairy.tail.full.1294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81627"/>
            <a:ext cx="4572001" cy="27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c08.deviantart.net/fs70/i/2012/081/0/0/angel_beats__wallpaper_edited_by_cryadsisam-d4tldc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7550"/>
            <a:ext cx="4571998" cy="34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-4H14tHsNZww/Tm1rF6Z4J2I/AAAAAAAAAPM/UyOkGlReKfU/s1600/Vongola-katekyo-hitman-reborn-9220284-1280-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435579"/>
            <a:ext cx="4572001" cy="34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6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0"/>
            <a:ext cx="624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good pure comedy shows</a:t>
            </a:r>
            <a:endParaRPr lang="en-US" sz="36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images4.fanpop.com/image/photos/14800000/K-ON-k-on-14824028-1600-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599"/>
            <a:ext cx="4571999" cy="30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Toradora wallpaper"/>
          <p:cNvSpPr>
            <a:spLocks noChangeAspect="1" noChangeArrowheads="1"/>
          </p:cNvSpPr>
          <p:nvPr/>
        </p:nvSpPr>
        <p:spPr bwMode="auto">
          <a:xfrm>
            <a:off x="155575" y="-2354263"/>
            <a:ext cx="694372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oradora wallpaper"/>
          <p:cNvSpPr>
            <a:spLocks noChangeAspect="1" noChangeArrowheads="1"/>
          </p:cNvSpPr>
          <p:nvPr/>
        </p:nvSpPr>
        <p:spPr bwMode="auto">
          <a:xfrm>
            <a:off x="307975" y="-2201863"/>
            <a:ext cx="694372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1"/>
            <a:ext cx="4572001" cy="3124200"/>
          </a:xfrm>
          <a:prstGeom prst="rect">
            <a:avLst/>
          </a:prstGeom>
        </p:spPr>
      </p:pic>
      <p:pic>
        <p:nvPicPr>
          <p:cNvPr id="3082" name="Picture 10" descr="http://www.pageresource.com/wallpapers/wallpaper/school-rumble_152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3800"/>
            <a:ext cx="4571999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hdwallpappers.com/images/wallpapers/Azumanga-Daioh-Wallpaper-HD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35599"/>
            <a:ext cx="4572001" cy="30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9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606" y="0"/>
            <a:ext cx="699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 personal favorite comedy shows</a:t>
            </a:r>
            <a:endParaRPr lang="en-US" sz="3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g1.wikia.nocookie.net/__cb20131228011553/durarara/images/4/4f/DurararaAn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" y="3581400"/>
            <a:ext cx="45818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zerochan.net/Kokoro.Connect.full.1154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78" y="3581400"/>
            <a:ext cx="4552522" cy="33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comicvine.com/uploads/original/13/135592/3561953-6157147575-2013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775"/>
            <a:ext cx="4591477" cy="29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3.wikia.nocookie.net/__cb20130926230932/toonami/images/6/64/FLC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78" y="594715"/>
            <a:ext cx="4552522" cy="298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EAYABgAAD/2wBDAAoHBwkHBgoJCAkLCwoMDxkQDw4ODx4WFxIZJCAmJSMgIyIoLTkwKCo2KyIjMkQyNjs9QEBAJjBGS0U+Sjk/QD3/2wBDAQsLCw8NDx0QEB09KSMpPT09PT09PT09PT09PT09PT09PT09PT09PT09PT09PT09PT09PT09PT09PT09PT09PT3/wAARCACnAN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mtN1FbIypPD50MwAZc4Ix0Iq7LrFvcW8Fna2gtWWVWWcEllbP3jjkmsmQw+QiqjiYElnLcEcYAHbvTI5HhlSSI4dCGU+hFS6aUm3uX7R25eh67pelxWEP2bTd00suGnuX+9I3uf6V0tlCYLZVVuRzn37msLwrruna5buLJJYZotolEmNxyOx9M5rdvLuGwtvNmcRoCFAxnJ7ACohTUXfqOdTmSitiYl848xi3pnAFed/FjVGL2GmKSQAbhyT9VA/nXoUcsbRhlbIbndjrXlfi/SdT1/xdqEtlaPJFblId2QBwoOBnvzmtG7bkWOL/ABp6pI0bSKrlEwGYDgZ6ZNOubWeymMN3C8Mg6q64NLHczJbyWySusMhDOgPysR0yKqKbegmP+1tI8H2wyXMMC7Ej8zb8vXbnsM11GneKtP0+2ijPnEH5jb2yGGCI+pGd0rfU4rkGA28U2idNJ2BM7TXfiNe3+ntY2Tyxq5IkuGAV3X+6FGdo/EmuLzRRUpWAM0An1ooFUtWArHOPpSZNB4pyIXPHQdSe1XaVSWi1YtkNya7v4VafJNrNzqBVvLt4vLVscb2/+sP1rmfD3h+68SaotrajbGvzSzEcRr6n39BXtGn2dppFjBp1ioWJPlx3PqxPqazeg0WLm7itIZbu5n8q3hUl3Y8D3/pXkXirxxd6/JJb2rvBp2cBM/NMPVz6f7PSug+LF8yx6dYIxCMGmdR0OMBc/rXm9ABk0ZoooAM0c+tFWLLT5tRmMcIAAGXdjhUHqTQB6b8MLBYtAluHOXuJSdp/ujgf1rqjJJcTGC3GyBTiRs/e9hXBDxfZaJaQWtuA5gjEeF6vgdTjpmsi8+Imqyu7WZW134zgZ6UrXNHp1PRrvR1/eus+xU6Aj5QPrXAa/p1msoaHywkhO8qMAsO9c7feINW1Li91G5lX+6XwPyFUTIx4LMR7nNFhc2g7G4D2qOnL1q1a6e1+zpDLCkgGVSRtu/2B6V0Vbez52RFOTsiXQtam0HUluol3oRsljJwJE7j69wfWvUPD11B4nhumWdnhDA4cfvI2I9+MY4I6elcV4Q0KGbVLu11i2Gfs5KRyLy3PVT/Wpbff4M1W7sLqXFpfLiK5TJ2gE4bjnvz/AFrlU03oU4tLU9RhW3063FvGVQoB8i5ZueASOtUdEuortrxlC73n3SAdFYIo/EHHBqS20+M3NrfQXRYGLY7IdwuRj5SSfSo5tT0nRtSeK8vILe4nRThzjcMnHt7UT1EiXUtJstWcW99BHIdmRuHYd/1rhPFfw8NlCb/RFd4lGZrcnLL6svqPauy17UjanSru0kWSKW5ELGPDblZT0x6ECrg1I8ZwrejKRU8ypyuWouS0PCWHymoa6Xxnpkena1N9mXEM481UA+5zyPpn+dc0Old+KcZcso7NGSTWjCgK23dg7RxntSqpdgqglmOAB3Ndh4Q0RdY0bX9PkQLcr5Zi38FXG7j8xiuUZxtKO9DKVJVgQynBB7GnRDMgHY1dOPNNR7g9hpBCg+tW9N0y+1a5+z6fA8sh+9j7qj1J6AVPpui3uqXaQ2Fs1y4ILLghQP8AaPYfjXrlhYJa6fBZQ20Fu2QJY4MlA3UnJ5P1NVWhKi7NWYRXMR+HNKs/D+mrZxNvcnfLJ081/U+w6AVeubxBcQ8AbXBIFTLEkLb5gqxpz9BWRGDeakirkrvL5A6CuBycpI6oQhZvscJ8S7v7T4vkiUgrbQpHx2P3j/OuWlglg2GaN0Eih03DG5T0I9q6fTNOGsfEK6h1RN7CaV3jzw7KcBSfT+grb+IumiaDSlVo/tRk8hDwqsrfyAI/WuhySdjnUdLmN4e8M2l1pJv9REhDElFBwNo4z781z+rLbxahJHbR7EX5Suc8969SudPittLSytn3XMNqBlR8vy4AY9uuPwrlbW38PaPMTdXRvb4tndGC5U9/lHH9azpTcm2zaUU4pIztM8Eajf6VcajOPs1vHC0kYcfNKQM9Ow9zWZAr2+gT3GWQXMqwxY/i2gl/yyo/Guk8T69NNYRWOn2d1BDdfI0sysDNyPlUHoPWsbxTJGl7bafbgLBYW6xBQf4yNzn6kmtrmLVtjExRVnTrSS+vUtoonleXIAjXJHvj2r0C18D6dZWiSSBrmTHzsx4/DFZzqqG5UKbmzzWlq9rdpHZavcQwnMat8tUDxWi1V0Q1Z2JZChmcwqyxliUDHJA7ChGIYHrg9KDgcClHTiu2FPldrkX6nWw61cWGjxX2nyKY2byHSVN5tmPJA9QQOK6DWdKtPGUFpc6JPFcm1ZkmEmULBhnuOoNcZqjw2ui2WmwzpJIrtNcBGyFcgDHocdMg1FoOuXOg6jHc27HyyQJox0kXuP8ACsqOCjKm3Du7G1WvKcveN/SdbvPAeqtperRyDT5GDru/5Z5P3lPQj1ArS8dNJBqMd4yJeaXdxqBxkKQOOfcHINdnM9nqGmxXRa3ktyodHlClDn61xsGuvEbjTptOe80gFl8+Fd6xsTnBA/hBP4CuCu0lyyRph24y5kZccUVnbQ3mjXbxvazrPJYXBJUnpuHfGD2rt9P8VWtxYSzXAW3khQMyM4OR0yrdGH+SBVK+06zk0NGdUjktkzDOSN2AOnHbHAH0rzu8hXT7VLFWd5AS0rNkA88YBqMMpupGEne7t8n5ms4U5qUoK27LfizX49VufMtdyqqujP03hsZH04rlqtXJ/d/U1Vr2MfShRnGlDZL/AIJwqTlqzb8H2LX/AIktguCIMznP+z0/XFbNvqk+keMdUsonUefIVXIBy3XHPrk1Q+HlzHa+L4HlbCtE6/U4yP1Fel/8Itp/9oNerap58kvnEsN21+oP/wBavPnJRNInkXiSxl07xBeW9woEm/ecdPmGf61RgQ7g2OBXUeOriO/8RrOFAZYQki/7QJrKtrCWeIukbMWVvKUceYQQCB6kZzivXweEiorEVHZdF3MZyd+VGhoFtqT/AGz+zXuIp02Y2OVHXkHt09feuu+26paalItsr3c5zHx0HQ/hSxs8awrbLGJiquSRgM+0ZY+pzWrptubV0C3Mkrv88jFc72J6hR+ma8TFY2WKq3tZX/yOiEORXK162vzaTcC6tYY4ymSwkHmKO/yj2z3pmm/a7zQGgjupbWZ4StvIhAy3QfyHPua6QjFzg3DEOwzGVBwMdPYHFeeavaBLe/tUkk8+KZgoT72xdzLz2UZ5pQUY1IpuybsKT5kzR8L6M8enNd7jJeXIEk9xLy285yntgjBNcr4giuL7xY1vIWVvMjjSNzxGTtzx9a1U8RXvhzQtPsLcLJeTRmcl1z5KucqoHckZJz61R07wxruvXLXW0qS+43Nw+Mt7dzXsYfBU6M5Va0lbW1+vnYiVSUoqKR6MLgTFIEYZLhS3cgDmrcNnBAwMNtBH67YwCT6k1krpuq2NvM9rPZPcouWBUljxnHtUthrZv9EsrtVVZrkEYzgAg4J+n+NeBO8pWtobNaaGD4xkLeKNE3ttjthLK5HQbRk/pj868xnna6uJJ3J3SsXOfevR/iFeR6fpMNhJE73s5ZluOgCEjcM984Ax7V5si72CggZ7k4Arrpx5Y2MpO51HhnXbLRrX93aGe+m3B9px8vbcx4C+w+p7Cung8WQ3tvIgvWM4T5kt4wF+gLDJ+priru1srfS4Iba7jM8x3SNnO4Y6H0Ge1V4kSwEcrToSr7hFGdzNj1I4AoVNSY07FvX7B5Wk1ASR4ON6ng+nHrWF0qe7vJr2UvM2QCSqjov0pb6yaxnWN5YZSyK+Yn3AZHQn1rS3LoyZO7udlb6r4Su4VW40iKzzjcdhIz3AYc0zxd4Cj0mybUNKmeS1GGeFzllU/wAQPcV0z+HIn1+DVtPtIZ7S4jYy5kGxGOD5ijvkAgj3rR1eBI/ItbSyM9xOCEG/aqgDqT6VEqko7lxXNozxqEQG3mMhl87A8oIBtPPOfw9KdDDLN/q1LHcq/ieBXotj8NbY3Tvf3jGUnzDDbxgRqCemSOf0qvr2k2fhu5jMMgKSBQIiPmHOQ3vgiut472UbwV2TCkpOzZwZZ9vlOzbVP3CTgH6VbsdVutNDG3kZAeoViufyran0u21U3N3aq3mmMv5Y6Fsdfrnt9K5yWJ4gocY3IHGO4IyK9PDVsNmNNwnG/dPuJqph5c0WenWPh14bO2dpGZZY0lkGM7nOGxn0Bxx7VreKrK0v9FmS78rzdpMTNgNuA/h7/hWBoPi+9ng0+2FgsyL8lxKCR5SgDafToPrwad4yOm3rWlzcmSXyFZliRguSeBk9cZHQehr5p8kG7HU/azmk1qjzaaLzYztHI7e9U8ENg9fStc9RgAAnPFUiN947L0HFdWFUsRVVNvc0xtFU4863NHRLUrNBdZQeXJt2q+HzjOcelemXdrqWvjzbS5Nnbof3OScye/HT61welWyxpBx880nluSPu9q9WuLaQ7RHOyqoCgY6Y78VGMqKtXlyq6jp22MlH2UI33ep5Xr2kagL24bUbcJdY3h0+7cDoWB6Z7kVDqPiO6vNJj0x4/LMJUeYD87Edc/jjp6d69R1m036O0fzSmPkMTyD/AHs/544rzvxFpflWcdzDGfMZy7n0GO/5VvhcXT9vTw+IV7O8W/sv/IznT9pTdSO/XzN+Gxuri+spNx8m4ADsD1Axu/MYP1rdms72aaG6065EKRsQ0QQESY4wTkHjGP8A9dY/hTxHY6jYR6fPttrmDmPe/DcYypP16VbXU7nQ9Ra08k3glUMoRsHPQH8R2rz6lJ4Wu4VVYXNzx0E1i9v4p4ZYpBDKCsLsEBAzycjP/wCqsK7vjaapLdzQPcTXbFAFXACHAbj6cV0Z3W7i71lkt4I90zktwXbgKvrtA/M1weueIzq+sRSxqYrOJxsQcEgHqf8ACtMHha2KqNxV4q7/AA0QSnGKt1NTTfD8uq+IbmW6fzZYh5sm3oG6BB7dvoK7PQNXlvYZYbm1+zzW8nl7Iwcbexxj5fpWPY3U9veDUBEiW7LiREIHynvnue9dHK32+wY2dxsaRcrIv6Zrnp4mdZ883r/Wxc4qOiWhaWBfPV2JLAnnPY9q8usvFv8AZTLDb2IuHido4g7cD5jjAHuf1rsJtZvNL0aRdWeI3jyNHEUG0svqR7DP14rzC1vJNO1MXNp9+NjsDc+uM+texl1CFdyajflV0ttfNmE3KK9TW1XxJd+J7Z7LUY7OMRkyxuQUMZH8I9c9MGuTaFgfard/fvdXk1xNzLI25scAGoQd0e8qdvTcRxn0zXdUjhJ2TaT0279depkuYjEe3r2pHIU4HH0qRuAc1CzBjlelY4iMaMbQGrsTNIOmO1LRXnt3LNvQ/FN/4fLx20nmWkgIeBicc91P8J9xXY6H48i1C/tVvU8mSJtiyMeHUjBz7j9a4PWNOg0++EFreR3iFA3mR9M9x+eaqRsUkDehp2VaPPHrsVF8rPoOOJkZjIwLFui9Mdq5rxBDpOtyyQzTLFqNspWNjkEZ/n9K5W38c6nb6dHCk6MyDYGkTccdvfIqTw3Y3usXAnkeOQo+XnkZt75xxnpwAABiuOpNKOhvGm1K7LGgpHYx3SSTI0kThlPTGeMVz/ifaNYKIF2xxIuF6DjP9a7LVtIgt78ssax2ypvmcD5VHck+tcHq2pvqd60n3YV+WJB0C9vxrt4fhOWKlUtol+YYuadNK5c0bUEtH3pOYZkwVVuVYj1rQt/Jvw01yzO6qBtJxwOAPpxXMwRedOkW5V8whdznCj3J9KWVPJlki3q2xipKHKnHce1ejisihVqP2dTlvrbf7i6OaOEffjd7X2JtUvk811RRuzgAdAKzYGzK+T15walv4BDIAsscowPmTOORnH4dKrwHEo9658PRWDxMYp6aa+TMMRiZYjV/cd5pkcc9ha3KNwFKyA9VkHIP8jW7D4g1Xz83KR+WjD95ErbGX0bjg571xWia8NO/c3Ee+3YjJH3gP616HYa3pU8BS01O2IIxskbafybFeVj8DicLXm4xfI9mtTdYinUhG+rQ27F9f6zayGR4rVSQIQQMkcktzn9BWF4wV1sfsaIpnmYMqA42Rr1Y+2a2dR1vT7Ei7uJ0Eka7fLjkDM/oBj+dcDqmvyX808gX97cDY8rdRH/cUdh6nqa1y3B1sTiI1+XSPV7X/wCAZTqRhHl7mTIoWRlDBwCQGHf3q/puuXWnb1H76N12lXYgr7qwOVP0rOor7epQp1Y8tRXXmcCbTui1d6jPeMfNkdlJyQzlifTJPNRXFuYGRfMifcgf922cZ7H3qKiqjTULKGi7CudXoOuiex/s66dI2UDZNIflCj+oFdOiQafblkuwjGMqGU7Qx4xj2HPNeW0ZPQnIHbNeBi+Hadaq6lOfKnurX+7U6YYlqNmjY129hlmHkXDXD5O5yScDtgn8ao6dNFb3BllAZguEB6bj3/CqwBJAAJPYCiS1lKrI0E3lhvmYIcY+vSuirhKeCwUqVN6vd9WQ6kqk+ZkNzExvWG3eWO7CnAP49hXseh6TZz6WfOsrZraeGLaCg2kbADx9ec9815hMkN3qsASWC2ChQTcHCAD1z1+mK9M07xLawwmC6v4bmVdixbD80uV5PoADxngcfhXzqd7GvQzZ/BOlWd/JdRp5Vp9xklxIkfPDDPY9Oen41a1rw1aS2JabSrS4dF/1sI8psD6Vn+K/FdlDK+miRrqB2BujbgfKg6R7umSep7DjrT5/G+kX+mvG9+lvkYEIhkJI9CcU5Oq9ZFJxscdqHhiNbcXOnyysGPEUifhww9/WsKK1kmuhbqUWQkj52AGQM9fwrZ1DxZdzW8lpY4tbZidxQ5dx/vdh7DFZdhpd1qgnWyhaZ4UDmNBliCQOB360oKaXvsh7kCkdOBU7bBAQMVV6DNX4dH1OW3S4jsLhoJAdrlcBgPTNehCsvtCRFBMYvQqetbttq914cuGjaNUcYYoW3DkZByDUdr4H164tTci0EUeAVWRwGbPoK6Lwv4FhGsb9SljuHtArvAnKKzfdVj/F0z6dK560MPNXe/b+v8jSFSpFWWxzmpeItY8XSJZYAjU5MMKkAn1b/wCvwKe3hefTrJrnUbUtEpw7xS5Kc4yR7V661rHKJGWOKMyAiUrGNzfU9xWHq2oWNlBPbXgEa/Zy8gzkkntj1Of5+lckrxSUdioWb1PJpUMUxUfNGW+UnrjtQDmo5sYhjVslAQDnkDPArU0XR5dYu2iWVIY4kMs80n3Y1HUmvospxPuz9o9tTCvFJ6IzpF3IRVPkH3Fdle+H7KxtYtV0/UhqNnDOi3AVNrLz29ql1/RdCgnk1lb03Ed05eKziwBuPPzHOQvqMZ7VnmLVecHSTbd18+xMNE7nNNcrLaQRiGNGTJMgHzPn1+lRYB6jNTXE6zmMrBHFsQKdgxuPqfeoq92jFxgrqzMWIAPSloorUQUUUUDCkpaKAENWIJLiSM2MIDC4kX5doyW7YPbrUFbng+MvrRdWwYoy36gfpnNcePrrD4adZq/Kr/NbfiVCPNJI67S/CkGk6YzNKrXp/wBZIVyB/srnoKpz/arZjFNMDFKNqqwOGHp1xWprF3LY2zZZw6KXJA6jP68dqp6XaSeI7GSa3nIVXAaKaHCE9QR+Hccc1+ZxlXxlT20/eb3/AOAenHlpqxwuu6V9nnLxuxTdtZWOSh9M1mxgxqy7V3H+LnI+leu+IPC9rcWCsp8qQKI2duQeeCfXB4z15riLvwPqFro2oXszqslphgi/MHTuQfpz+dfS4P2KptVlqvxOWpe94bHMfaZIYpIY3ZY5MeYoOA2OlVydxzQTk0UqlVzb7MhKwVJBcTW0okt5pIZB0eNipH4imEUlZtNDO+8GeDIbiFNU1RfMQMpSDHy465b17cVL4g8UXUWrXCW0ySmCYRxQJECmzA/jHIbJIxz9K0x4l0ldNjtrXUYVjmZI87sFEOAxPoQBXOXnirT7W7ZrCEyC1YrYRgbY4z/FK3dmPb0H1rKjN1IKT3Zo7R2Or0GXX7+Yi6JW1Cq2x9vGP4cj5s/pVCeOTw14hub61v4VFy26WGeQAMPQ98jnB7Vxb+MNdeRpU1CSEsekQCis25mknbzbqR5pHJ+d23E/ia2WH5/ebtYSqKOlrnpWs/Ee1tFgbTVM0ofM0ZYbSMcjI/QiuF8TeIT4i1D7ULYWw2hSocsWx0J7fkKxj19PaiotYm5LC6xHeV3n0Ndh4P0q612O/WG5it9PkxHcttyxA+YBR2+prigCemT9BXceA55dMsL6W4t7k2sjruaIfMuAedp6jntWtOtOknyLVg/esnsa0ttpNna3+h2YuI/tgjK+Z8x3A8H2z6VwSwSv5m2Nj5Yy+0ZA5x/M16I91Z3mm6ze2N7HcuIA4dUKtFt6Zz/SuIg1y6tRdraiOCO7GJEQHGMdsnjrXqZbUxXLN2u7rfTXr57EVlC+hSSNpd20Z2KXb2A6mrVvpF9dCMw2zMJE3q3YrnGc/Wr/AIQt7qXWBLa+XsiUiXzOVZTwVI75r0WLSnEMTW0aQwqQwi5HAzwvpmlmWcVMPVdGhFSdr+nqKFJNXkeX32gajpsaPc27gMpc7RnYo7tjpWca9thjV4nUkSRuOQwB49D2NedeMPDtvpkxurKSGOBz/qC2GB/2Qeo9u1ZZVxB9ZqexxCtJ7NbMdSjbVHL0VNa2dzfOUtYHlYDJ2jgfU11Wj+B2uW33DAhezcID79z9BivbxGNo0PjevYyUGzj6K7e9+G1ykbSWN2k5/ulcVx0tpJb3xtboeRIrBX39F9z7U6GNo10+R7CcWtyGtbw3qkWlatHPMm5GIRj/AHVJ5NZcqCOZ0V1kVWIDr0b3FNzVYijDFUZUp7SQ4txd0en3+pO1or2flTCQARlmwBnufatbw7PJJoikRuqfOEYDHTI4HbkcV5MJb2wggJZlhmUvGCQQy5x0+tSxeI9UtRi1vZ4EPGxHOB9K+Rw/D9Wg/wB3JNa6/wCZ1yxEZRtY9O1NZX8OapsDl2jAjByMtngDPfpUttf28OnLa6syQK6CNndvlbIxjPrXjl1rN9PcGS5u7icAYIklJyO49q7C/wDDeo3ehqun3iT2rIkkUcmfMYYDA7umfqKylRdKfLe9tBqamnocNeWjWN7PbP8Aehcpn1A6H8qhq/rM0s96Huo2ivAoS4Rhg7hxn8RiqFWZsljm2Ryr5aP5ihdzDJTnOV9DURoFS20sUNwrzwCeMZzGWK549RzTvZCIh0p6pn6VHTgSOhq6cop+8gJmiHlnk8c1CWLHk0/zW2kGo6utKLtygKq7jjOK6LQNKtpYJLma2a7kQMUgB4OBk59q5wdRXrHw1tY00eS7OWmaQx57KoAIrN2dLTe/4AtxdFtYFsoL9bNBEw3Khi2EHpjHTr3710VisctxJLuDkcEjpu9v5VZu7dprKZYwBKyfIOgBHT9awtAe9V3GppHDNAB57xn5G44+jc8iudJrctyuQatokWnR+IJ7cBI7yxLGMDAVh1x9c15UDwK9n8SgzaNcFDgNazAg9fu5H8q8cuLW4s9i3EMkTMgcB1xlT3r3cur6NSer/RGE0dz4JkRLdIlmEru6tIo6RqO31Pc12j3rowceYmOdjKrbvxXNeXeDNTjsNajE80kaOCq7Rlckd+4+o9K9TS7EX31AGdrEAenGfYjkV5GLpezrzcn8WtzeLulZGPDqDW1/JavJESSGCiQbsH2rH8aiO50LzJVUSRsGjY9Rk8j/AOtW14ittOjS1vTtEm4BSTkhBk8d+Ce1cF4m19NTRLe3bdEhyTjGSOh9xg/UVw4TCVPr0JU9k02ypyTi7nT/AA6t4Dps5aMNMz8E88etdTbyywLOAgeKOTbgdQe/864Lw5rcGjWA8si4uGwCqDCg9gT6euK7DQ5tSe4aK4tHihAEjTFlKzFxnK8Z4713V5OVWTe9yIrQlvr5IR50TFWJwOSCT3GPX2Ncd43jt9QtIL9Ci3St5bjGN46/ia7a70qW8vo5RciO33H7RDsyZh0A3Z4H0rzPxPdSW8zWAkDrGSpOOwJ6+/Tn2rTB86rxcRTtY5/P5VqWttDbWkk92ImLphEduh9QO7foKzrYqJlaQZVcsR64p7S/a5TKwAD5CexGCK9jG4qS9yLMoxNy98E6ta6Wl+gjuIGQSMsTEsikZ6d/wrm3I2HB616D4WubzUdH+wRybwhAjKuN1qc8kr1Yeh5xVjxxocVhov2rTbK1ibG25EcI+6cZYHtgj9a5qOYTt7OevS43Bbo890eW2t5pXu443VoiiF13eWxxh8d8e9d5aeINRlgjt7FI5DJE7Qt5R2hUOC7KOAD0Cj2rzu0hklvVgt0eR5PlCRrvY/QetdNHrtz4VEcSeXJcuAsuVwYVHIUH15yfevJqQlGVuptBow/EGqy6xqRnuLWC3njHlSCHOGK8ZPv2rMqWTfd30nlKZHmkJAUckk56VZsNIuNRuZreMok8SkmOTgkg4IHvVE7so0VLc2s1nOYbmJopB/Cw/wA5qKgQCraae76VJfCaEIkgj8st87EjqB+VU6Wh36ABOaOe3JNFdZ4ZTT9M2XcsD32osP3MeMRwk9D6s38qpRcthSko6s1tG8GaUkCJdTG61RlWTymBWOMH2/i/H8q6vT4ptDuLqKO132blDFsIXGFAPHTkjNY9v4ev4Zv7QvLtrKZhglBuOD/ePQAVH4k8dabZWzWemySXk5G1mDfux9T3+grOcHzaM0hJcvvI1rrxlYoJIo3jikGQzPKNq+vTvWJFr+myPEkVxJcEtlbeFDukb2BGBn+8elebs/JJOWJ9Klt76e1hnSJ9gnUK5H3tueRn0NbOhBaN3YufsdNqPiYy37rrUKXABdTHby5SMEYA9CV/xrL0XVZj4l02a4maXbKkWZOfkJwR9ME1jEjFb3gnTrfUfEUf26MPaQqZJNzbQD/Dn8atzcNidz0iXRNLsNV86wsUikOQ7xjIAPX5Txj1Ax1rbhtYntAq4AZQAy9gOmM9h2ogTKbio3Ocu2OtYeq+KbfQJriNYzMkaBiQwAWQ/dT6kZPsK5U5VJrrc0e3oZPi/wAK3OpFr62vFQQfK6zybIwPVT0HPavO4Lc3FyIVkhVjn55HwvHvVnXNbvtbneW7nbYz7hArHy1PsKyt5HHB+tehCc8OvZy0MnaTui1FcSwSB4XKMARkH869k8Ia/b61o0QR9txbqI5Y2PIwMBh6g15b4c1PSLafyta0sXUcjjbKjEPH+API/WvV4dKsYJpJYYAhuW+d8nc/b8O351jia0ajTSHFM0proW0c0syMqx8qSR+847fjxXjt/oOrzC/1S5tjDArNNI8jAdT0A6nrXpGp6baYuXdys6RFoCGICMBkE88nNYuk3qeLdINlrNu8JJBlKEx7sZ2/0/KsqVeVF3RXLzHm0Uy7ypOAVK5NPh3PGluB8zPhcdcnpV3xRoI0DVPKhaSS1kG6GSQcnBwQcdwf6VP4V0+11W+e0uzJloyUEYySO/41VXFXi6kuhKjZ2Ow8PwaRLdwzlDY3wbycxSBkEgHQnpzg/WtXxprk2h6UZLWASzXGYmlkGVjGP7vfNZ9p4bks5FeS8l8iI7khEXloW7M3JyRmpdXsE1O3Ftdyhf4uWOWx/d65NcdDFUpySTv5Gzg7XPPvDNhJfa/B5bSosH7+SSMcoF/+vgVFrxvbm5F7eIQJfl3D7pYAZx6dj+Nd9o9ja6B5sloj7p4x828neAcjHoa5fW7y2k8PyRbs3DXOQmMbcda09uq1VuJPJyx1Of0tjHq9mykqRMnI+tdBrKN4d8cxXbLmNilwV/vKeGH6GuWR2jkV0Yq6EFWHUEdDW1rviD+37exkuE23kCNFIQOHHUH+fFaEX0PX7nSLHVUzcxRXMD4ZVZBgDtjv+Nc1f/C7SpGMltdT2in+HIdR9M81p+AtUk1Lwxa+YCzwEwM3f5en14xVXxZ4sXTQYrWPz50wxXGQi5xub0z0FFx7nkNFFFBIVLBeXFs4eCeSN16MjEEfSoqKAJp726u8/abmebPXzJC38zUHSlooAM565oJzSlSuM9xmkp3AD0r03wb4fig8GPfzZ8y5DyN/1zGV/lk15lgtwvJPAFezaxcnRPBdrarhZHjS247DHzH8gfzo30C/Krmf4Z17UPsC2MdokzwjPnySkIFJ4DcZzXF+K9KutO1Rrq6nin+2O0m5CeD3GDzx0zXotxdWPgzwuJLj55SARDnmWQjgfQfpivJNU1W61m/e8vZN8r9AOAo7ADsKuE/Zz5oiWsfe3ImYEVAeaM0Vdeu6zTaBKxoeH0kk1+w8tSzLOr4HoDk/yr1+4uRG5lmnVBuAjLnkt0HXr6V5N4XvV07XYbh2UBQ3L9OldD4j8T2l/pJaOQedJGPLjXkx85yfQ8Vw1ISlJW2N6bios9D/ALPS9BabdgjGA3H1rk9X1i40fxfJYXHk/Y54VeJ3jCnIHqMdwa6LRtZMmlwNMTKzxhgw43VieKNHk1u1mWRAbrb5kIPUYHA9sgVlTrU5y5Fv18iVN30Ob8Zaxb6to9mI2VjHK3lkdx/F+GcVjaTq66ZfWt1HCqtDhX25zIO5PuQf0rHbrg5yOx7V1/hHQ7fXNIuo5FPmJJhSPUrwf51rVlClSbkrr/MV3OR6TBOmpaes0LLJDMuVJHDCqE9kUBELfKD8yN0Hp9PrSeF9JbR9OWDziyjPyjpn6HofpwfrVmV9l1KW6MxUj14H/wBevnaiSfuvQ3i2UrWF0ukEwChWPLD5ScHk9gc9ex61znjvSrFYGSzgAvbdftEpijz+6Jxlz+tdSkn2a7ypYpnByOg9DTNVjjtYm1FIALkRmPyiQBIp6L6f5NehhcauZKe/f/MmcTxilUqHUuCUBG4DqR3r0bXfCemrpM+qLbPHM1vvMMLYVXHJIGPzrzjtXpUMRGum49DFxcdz2CfXtI8JeFohpbrOCuLdAwJZiM5Y/wA68mlvLia4lnklYzSsWdgcZNV8D0pa3sJsXBowaKKBAFOelLtJoooATaaUAqc4B+tFFMBMHPSrelacdV1KGz85IWlO1WYEjPYcetFFIa3PSdC+GMNhdpdXVzJcTQMGSPaqpu7Z5OaX4gmVYtPZhiIySLjPIPHP86KKqG6Jn8LOS8f3M9xrFqkn+rW0jdFHqwyx+ua5faaKKT3GG00bTRRQAbTSFTg8UUUgPa/D2mmHSbDcgdHiU4PZsVftyX1p0dMl13KfQqcfyNFFedSf700ex5v8QPC50q9/tGFQtvdOQyg/df8AwNUvAuqy6d4git8k294widfRjwrD3BP60UV2VoqVOSfYnqerFJCGwMMOpB6+/wBag1G3ZrUykYYEZx3/AMg0UV8opM6eoun2ZS385lyW+brWfcCW/vAnUnhRnAHrRRW2GtKrGL2KXVlqYPA8tvNnCjoTuBB7/wCIry7VfDM8epzR2ETGAYK73XIyMkUUV2UpuhXnGGxm4qUU2Yz200UrROmHGcjI7cmo9pxmiivcg7xTOZ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EAYABgAAD/2wBDAAoHBwkHBgoJCAkLCwoMDxkQDw4ODx4WFxIZJCAmJSMgIyIoLTkwKCo2KyIjMkQyNjs9QEBAJjBGS0U+Sjk/QD3/2wBDAQsLCw8NDx0QEB09KSMpPT09PT09PT09PT09PT09PT09PT09PT09PT09PT09PT09PT09PT09PT09PT09PT09PT3/wAARCACnAN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mtN1FbIypPD50MwAZc4Ix0Iq7LrFvcW8Fna2gtWWVWWcEllbP3jjkmsmQw+QiqjiYElnLcEcYAHbvTI5HhlSSI4dCGU+hFS6aUm3uX7R25eh67pelxWEP2bTd00suGnuX+9I3uf6V0tlCYLZVVuRzn37msLwrruna5buLJJYZotolEmNxyOx9M5rdvLuGwtvNmcRoCFAxnJ7ACohTUXfqOdTmSitiYl848xi3pnAFed/FjVGL2GmKSQAbhyT9VA/nXoUcsbRhlbIbndjrXlfi/SdT1/xdqEtlaPJFblId2QBwoOBnvzmtG7bkWOL/ABp6pI0bSKrlEwGYDgZ6ZNOubWeymMN3C8Mg6q64NLHczJbyWySusMhDOgPysR0yKqKbegmP+1tI8H2wyXMMC7Ej8zb8vXbnsM11GneKtP0+2ijPnEH5jb2yGGCI+pGd0rfU4rkGA28U2idNJ2BM7TXfiNe3+ntY2Tyxq5IkuGAV3X+6FGdo/EmuLzRRUpWAM0An1ooFUtWArHOPpSZNB4pyIXPHQdSe1XaVSWi1YtkNya7v4VafJNrNzqBVvLt4vLVscb2/+sP1rmfD3h+68SaotrajbGvzSzEcRr6n39BXtGn2dppFjBp1ioWJPlx3PqxPqazeg0WLm7itIZbu5n8q3hUl3Y8D3/pXkXirxxd6/JJb2rvBp2cBM/NMPVz6f7PSug+LF8yx6dYIxCMGmdR0OMBc/rXm9ABk0ZoooAM0c+tFWLLT5tRmMcIAAGXdjhUHqTQB6b8MLBYtAluHOXuJSdp/ujgf1rqjJJcTGC3GyBTiRs/e9hXBDxfZaJaQWtuA5gjEeF6vgdTjpmsi8+Imqyu7WZW134zgZ6UrXNHp1PRrvR1/eus+xU6Aj5QPrXAa/p1msoaHywkhO8qMAsO9c7feINW1Li91G5lX+6XwPyFUTIx4LMR7nNFhc2g7G4D2qOnL1q1a6e1+zpDLCkgGVSRtu/2B6V0Vbez52RFOTsiXQtam0HUluol3oRsljJwJE7j69wfWvUPD11B4nhumWdnhDA4cfvI2I9+MY4I6elcV4Q0KGbVLu11i2Gfs5KRyLy3PVT/Wpbff4M1W7sLqXFpfLiK5TJ2gE4bjnvz/AFrlU03oU4tLU9RhW3063FvGVQoB8i5ZueASOtUdEuortrxlC73n3SAdFYIo/EHHBqS20+M3NrfQXRYGLY7IdwuRj5SSfSo5tT0nRtSeK8vILe4nRThzjcMnHt7UT1EiXUtJstWcW99BHIdmRuHYd/1rhPFfw8NlCb/RFd4lGZrcnLL6svqPauy17UjanSru0kWSKW5ELGPDblZT0x6ECrg1I8ZwrejKRU8ypyuWouS0PCWHymoa6Xxnpkena1N9mXEM481UA+5zyPpn+dc0Old+KcZcso7NGSTWjCgK23dg7RxntSqpdgqglmOAB3Ndh4Q0RdY0bX9PkQLcr5Zi38FXG7j8xiuUZxtKO9DKVJVgQynBB7GnRDMgHY1dOPNNR7g9hpBCg+tW9N0y+1a5+z6fA8sh+9j7qj1J6AVPpui3uqXaQ2Fs1y4ILLghQP8AaPYfjXrlhYJa6fBZQ20Fu2QJY4MlA3UnJ5P1NVWhKi7NWYRXMR+HNKs/D+mrZxNvcnfLJ081/U+w6AVeubxBcQ8AbXBIFTLEkLb5gqxpz9BWRGDeakirkrvL5A6CuBycpI6oQhZvscJ8S7v7T4vkiUgrbQpHx2P3j/OuWlglg2GaN0Eih03DG5T0I9q6fTNOGsfEK6h1RN7CaV3jzw7KcBSfT+grb+IumiaDSlVo/tRk8hDwqsrfyAI/WuhySdjnUdLmN4e8M2l1pJv9REhDElFBwNo4z781z+rLbxahJHbR7EX5Suc8969SudPittLSytn3XMNqBlR8vy4AY9uuPwrlbW38PaPMTdXRvb4tndGC5U9/lHH9azpTcm2zaUU4pIztM8Eajf6VcajOPs1vHC0kYcfNKQM9Ow9zWZAr2+gT3GWQXMqwxY/i2gl/yyo/Guk8T69NNYRWOn2d1BDdfI0sysDNyPlUHoPWsbxTJGl7bafbgLBYW6xBQf4yNzn6kmtrmLVtjExRVnTrSS+vUtoonleXIAjXJHvj2r0C18D6dZWiSSBrmTHzsx4/DFZzqqG5UKbmzzWlq9rdpHZavcQwnMat8tUDxWi1V0Q1Z2JZChmcwqyxliUDHJA7ChGIYHrg9KDgcClHTiu2FPldrkX6nWw61cWGjxX2nyKY2byHSVN5tmPJA9QQOK6DWdKtPGUFpc6JPFcm1ZkmEmULBhnuOoNcZqjw2ui2WmwzpJIrtNcBGyFcgDHocdMg1FoOuXOg6jHc27HyyQJox0kXuP8ACsqOCjKm3Du7G1WvKcveN/SdbvPAeqtperRyDT5GDru/5Z5P3lPQj1ArS8dNJBqMd4yJeaXdxqBxkKQOOfcHINdnM9nqGmxXRa3ktyodHlClDn61xsGuvEbjTptOe80gFl8+Fd6xsTnBA/hBP4CuCu0lyyRph24y5kZccUVnbQ3mjXbxvazrPJYXBJUnpuHfGD2rt9P8VWtxYSzXAW3khQMyM4OR0yrdGH+SBVK+06zk0NGdUjktkzDOSN2AOnHbHAH0rzu8hXT7VLFWd5AS0rNkA88YBqMMpupGEne7t8n5ms4U5qUoK27LfizX49VufMtdyqqujP03hsZH04rlqtXJ/d/U1Vr2MfShRnGlDZL/AIJwqTlqzb8H2LX/AIktguCIMznP+z0/XFbNvqk+keMdUsonUefIVXIBy3XHPrk1Q+HlzHa+L4HlbCtE6/U4yP1Fel/8Itp/9oNerap58kvnEsN21+oP/wBavPnJRNInkXiSxl07xBeW9woEm/ecdPmGf61RgQ7g2OBXUeOriO/8RrOFAZYQki/7QJrKtrCWeIukbMWVvKUceYQQCB6kZzivXweEiorEVHZdF3MZyd+VGhoFtqT/AGz+zXuIp02Y2OVHXkHt09feuu+26paalItsr3c5zHx0HQ/hSxs8awrbLGJiquSRgM+0ZY+pzWrptubV0C3Mkrv88jFc72J6hR+ma8TFY2WKq3tZX/yOiEORXK162vzaTcC6tYY4ymSwkHmKO/yj2z3pmm/a7zQGgjupbWZ4StvIhAy3QfyHPua6QjFzg3DEOwzGVBwMdPYHFeeavaBLe/tUkk8+KZgoT72xdzLz2UZ5pQUY1IpuybsKT5kzR8L6M8enNd7jJeXIEk9xLy285yntgjBNcr4giuL7xY1vIWVvMjjSNzxGTtzx9a1U8RXvhzQtPsLcLJeTRmcl1z5KucqoHckZJz61R07wxruvXLXW0qS+43Nw+Mt7dzXsYfBU6M5Va0lbW1+vnYiVSUoqKR6MLgTFIEYZLhS3cgDmrcNnBAwMNtBH67YwCT6k1krpuq2NvM9rPZPcouWBUljxnHtUthrZv9EsrtVVZrkEYzgAg4J+n+NeBO8pWtobNaaGD4xkLeKNE3ttjthLK5HQbRk/pj868xnna6uJJ3J3SsXOfevR/iFeR6fpMNhJE73s5ZluOgCEjcM984Ax7V5si72CggZ7k4Arrpx5Y2MpO51HhnXbLRrX93aGe+m3B9px8vbcx4C+w+p7Cung8WQ3tvIgvWM4T5kt4wF+gLDJ+priru1srfS4Iba7jM8x3SNnO4Y6H0Ge1V4kSwEcrToSr7hFGdzNj1I4AoVNSY07FvX7B5Wk1ASR4ON6ng+nHrWF0qe7vJr2UvM2QCSqjov0pb6yaxnWN5YZSyK+Yn3AZHQn1rS3LoyZO7udlb6r4Su4VW40iKzzjcdhIz3AYc0zxd4Cj0mybUNKmeS1GGeFzllU/wAQPcV0z+HIn1+DVtPtIZ7S4jYy5kGxGOD5ijvkAgj3rR1eBI/ItbSyM9xOCEG/aqgDqT6VEqko7lxXNozxqEQG3mMhl87A8oIBtPPOfw9KdDDLN/q1LHcq/ieBXotj8NbY3Tvf3jGUnzDDbxgRqCemSOf0qvr2k2fhu5jMMgKSBQIiPmHOQ3vgiut472UbwV2TCkpOzZwZZ9vlOzbVP3CTgH6VbsdVutNDG3kZAeoViufyran0u21U3N3aq3mmMv5Y6Fsdfrnt9K5yWJ4gocY3IHGO4IyK9PDVsNmNNwnG/dPuJqph5c0WenWPh14bO2dpGZZY0lkGM7nOGxn0Bxx7VreKrK0v9FmS78rzdpMTNgNuA/h7/hWBoPi+9ng0+2FgsyL8lxKCR5SgDafToPrwad4yOm3rWlzcmSXyFZliRguSeBk9cZHQehr5p8kG7HU/azmk1qjzaaLzYztHI7e9U8ENg9fStc9RgAAnPFUiN947L0HFdWFUsRVVNvc0xtFU4863NHRLUrNBdZQeXJt2q+HzjOcelemXdrqWvjzbS5Nnbof3OScye/HT61welWyxpBx880nluSPu9q9WuLaQ7RHOyqoCgY6Y78VGMqKtXlyq6jp22MlH2UI33ep5Xr2kagL24bUbcJdY3h0+7cDoWB6Z7kVDqPiO6vNJj0x4/LMJUeYD87Edc/jjp6d69R1m036O0fzSmPkMTyD/AHs/544rzvxFpflWcdzDGfMZy7n0GO/5VvhcXT9vTw+IV7O8W/sv/IznT9pTdSO/XzN+Gxuri+spNx8m4ADsD1Axu/MYP1rdms72aaG6065EKRsQ0QQESY4wTkHjGP8A9dY/hTxHY6jYR6fPttrmDmPe/DcYypP16VbXU7nQ9Ra08k3glUMoRsHPQH8R2rz6lJ4Wu4VVYXNzx0E1i9v4p4ZYpBDKCsLsEBAzycjP/wCqsK7vjaapLdzQPcTXbFAFXACHAbj6cV0Z3W7i71lkt4I90zktwXbgKvrtA/M1weueIzq+sRSxqYrOJxsQcEgHqf8ACtMHha2KqNxV4q7/AA0QSnGKt1NTTfD8uq+IbmW6fzZYh5sm3oG6BB7dvoK7PQNXlvYZYbm1+zzW8nl7Iwcbexxj5fpWPY3U9veDUBEiW7LiREIHynvnue9dHK32+wY2dxsaRcrIv6Zrnp4mdZ883r/Wxc4qOiWhaWBfPV2JLAnnPY9q8usvFv8AZTLDb2IuHido4g7cD5jjAHuf1rsJtZvNL0aRdWeI3jyNHEUG0svqR7DP14rzC1vJNO1MXNp9+NjsDc+uM+texl1CFdyajflV0ttfNmE3KK9TW1XxJd+J7Z7LUY7OMRkyxuQUMZH8I9c9MGuTaFgfard/fvdXk1xNzLI25scAGoQd0e8qdvTcRxn0zXdUjhJ2TaT0279depkuYjEe3r2pHIU4HH0qRuAc1CzBjlelY4iMaMbQGrsTNIOmO1LRXnt3LNvQ/FN/4fLx20nmWkgIeBicc91P8J9xXY6H48i1C/tVvU8mSJtiyMeHUjBz7j9a4PWNOg0++EFreR3iFA3mR9M9x+eaqRsUkDehp2VaPPHrsVF8rPoOOJkZjIwLFui9Mdq5rxBDpOtyyQzTLFqNspWNjkEZ/n9K5W38c6nb6dHCk6MyDYGkTccdvfIqTw3Y3usXAnkeOQo+XnkZt75xxnpwAABiuOpNKOhvGm1K7LGgpHYx3SSTI0kThlPTGeMVz/ifaNYKIF2xxIuF6DjP9a7LVtIgt78ssax2ypvmcD5VHck+tcHq2pvqd60n3YV+WJB0C9vxrt4fhOWKlUtol+YYuadNK5c0bUEtH3pOYZkwVVuVYj1rQt/Jvw01yzO6qBtJxwOAPpxXMwRedOkW5V8whdznCj3J9KWVPJlki3q2xipKHKnHce1ejisihVqP2dTlvrbf7i6OaOEffjd7X2JtUvk811RRuzgAdAKzYGzK+T15walv4BDIAsscowPmTOORnH4dKrwHEo9658PRWDxMYp6aa+TMMRiZYjV/cd5pkcc9ha3KNwFKyA9VkHIP8jW7D4g1Xz83KR+WjD95ErbGX0bjg571xWia8NO/c3Ee+3YjJH3gP616HYa3pU8BS01O2IIxskbafybFeVj8DicLXm4xfI9mtTdYinUhG+rQ27F9f6zayGR4rVSQIQQMkcktzn9BWF4wV1sfsaIpnmYMqA42Rr1Y+2a2dR1vT7Ei7uJ0Eka7fLjkDM/oBj+dcDqmvyX808gX97cDY8rdRH/cUdh6nqa1y3B1sTiI1+XSPV7X/wCAZTqRhHl7mTIoWRlDBwCQGHf3q/puuXWnb1H76N12lXYgr7qwOVP0rOor7epQp1Y8tRXXmcCbTui1d6jPeMfNkdlJyQzlifTJPNRXFuYGRfMifcgf922cZ7H3qKiqjTULKGi7CudXoOuiex/s66dI2UDZNIflCj+oFdOiQafblkuwjGMqGU7Qx4xj2HPNeW0ZPQnIHbNeBi+Hadaq6lOfKnurX+7U6YYlqNmjY129hlmHkXDXD5O5yScDtgn8ao6dNFb3BllAZguEB6bj3/CqwBJAAJPYCiS1lKrI0E3lhvmYIcY+vSuirhKeCwUqVN6vd9WQ6kqk+ZkNzExvWG3eWO7CnAP49hXseh6TZz6WfOsrZraeGLaCg2kbADx9ec9815hMkN3qsASWC2ChQTcHCAD1z1+mK9M07xLawwmC6v4bmVdixbD80uV5PoADxngcfhXzqd7GvQzZ/BOlWd/JdRp5Vp9xklxIkfPDDPY9Oen41a1rw1aS2JabSrS4dF/1sI8psD6Vn+K/FdlDK+miRrqB2BujbgfKg6R7umSep7DjrT5/G+kX+mvG9+lvkYEIhkJI9CcU5Oq9ZFJxscdqHhiNbcXOnyysGPEUifhww9/WsKK1kmuhbqUWQkj52AGQM9fwrZ1DxZdzW8lpY4tbZidxQ5dx/vdh7DFZdhpd1qgnWyhaZ4UDmNBliCQOB360oKaXvsh7kCkdOBU7bBAQMVV6DNX4dH1OW3S4jsLhoJAdrlcBgPTNehCsvtCRFBMYvQqetbttq914cuGjaNUcYYoW3DkZByDUdr4H164tTci0EUeAVWRwGbPoK6Lwv4FhGsb9SljuHtArvAnKKzfdVj/F0z6dK560MPNXe/b+v8jSFSpFWWxzmpeItY8XSJZYAjU5MMKkAn1b/wCvwKe3hefTrJrnUbUtEpw7xS5Kc4yR7V661rHKJGWOKMyAiUrGNzfU9xWHq2oWNlBPbXgEa/Zy8gzkkntj1Of5+lckrxSUdioWb1PJpUMUxUfNGW+UnrjtQDmo5sYhjVslAQDnkDPArU0XR5dYu2iWVIY4kMs80n3Y1HUmvospxPuz9o9tTCvFJ6IzpF3IRVPkH3Fdle+H7KxtYtV0/UhqNnDOi3AVNrLz29ql1/RdCgnk1lb03Ed05eKziwBuPPzHOQvqMZ7VnmLVecHSTbd18+xMNE7nNNcrLaQRiGNGTJMgHzPn1+lRYB6jNTXE6zmMrBHFsQKdgxuPqfeoq92jFxgrqzMWIAPSloorUQUUUUDCkpaKAENWIJLiSM2MIDC4kX5doyW7YPbrUFbng+MvrRdWwYoy36gfpnNcePrrD4adZq/Kr/NbfiVCPNJI67S/CkGk6YzNKrXp/wBZIVyB/srnoKpz/arZjFNMDFKNqqwOGHp1xWprF3LY2zZZw6KXJA6jP68dqp6XaSeI7GSa3nIVXAaKaHCE9QR+Hccc1+ZxlXxlT20/eb3/AOAenHlpqxwuu6V9nnLxuxTdtZWOSh9M1mxgxqy7V3H+LnI+leu+IPC9rcWCsp8qQKI2duQeeCfXB4z15riLvwPqFro2oXszqslphgi/MHTuQfpz+dfS4P2KptVlqvxOWpe94bHMfaZIYpIY3ZY5MeYoOA2OlVydxzQTk0UqlVzb7MhKwVJBcTW0okt5pIZB0eNipH4imEUlZtNDO+8GeDIbiFNU1RfMQMpSDHy465b17cVL4g8UXUWrXCW0ySmCYRxQJECmzA/jHIbJIxz9K0x4l0ldNjtrXUYVjmZI87sFEOAxPoQBXOXnirT7W7ZrCEyC1YrYRgbY4z/FK3dmPb0H1rKjN1IKT3Zo7R2Or0GXX7+Yi6JW1Cq2x9vGP4cj5s/pVCeOTw14hub61v4VFy26WGeQAMPQ98jnB7Vxb+MNdeRpU1CSEsekQCis25mknbzbqR5pHJ+d23E/ia2WH5/ebtYSqKOlrnpWs/Ee1tFgbTVM0ofM0ZYbSMcjI/QiuF8TeIT4i1D7ULYWw2hSocsWx0J7fkKxj19PaiotYm5LC6xHeV3n0Ndh4P0q612O/WG5it9PkxHcttyxA+YBR2+prigCemT9BXceA55dMsL6W4t7k2sjruaIfMuAedp6jntWtOtOknyLVg/esnsa0ttpNna3+h2YuI/tgjK+Z8x3A8H2z6VwSwSv5m2Nj5Yy+0ZA5x/M16I91Z3mm6ze2N7HcuIA4dUKtFt6Zz/SuIg1y6tRdraiOCO7GJEQHGMdsnjrXqZbUxXLN2u7rfTXr57EVlC+hSSNpd20Z2KXb2A6mrVvpF9dCMw2zMJE3q3YrnGc/Wr/AIQt7qXWBLa+XsiUiXzOVZTwVI75r0WLSnEMTW0aQwqQwi5HAzwvpmlmWcVMPVdGhFSdr+nqKFJNXkeX32gajpsaPc27gMpc7RnYo7tjpWca9thjV4nUkSRuOQwB49D2NedeMPDtvpkxurKSGOBz/qC2GB/2Qeo9u1ZZVxB9ZqexxCtJ7NbMdSjbVHL0VNa2dzfOUtYHlYDJ2jgfU11Wj+B2uW33DAhezcID79z9BivbxGNo0PjevYyUGzj6K7e9+G1ykbSWN2k5/ulcVx0tpJb3xtboeRIrBX39F9z7U6GNo10+R7CcWtyGtbw3qkWlatHPMm5GIRj/AHVJ5NZcqCOZ0V1kVWIDr0b3FNzVYijDFUZUp7SQ4txd0en3+pO1or2flTCQARlmwBnufatbw7PJJoikRuqfOEYDHTI4HbkcV5MJb2wggJZlhmUvGCQQy5x0+tSxeI9UtRi1vZ4EPGxHOB9K+Rw/D9Wg/wB3JNa6/wCZ1yxEZRtY9O1NZX8OapsDl2jAjByMtngDPfpUttf28OnLa6syQK6CNndvlbIxjPrXjl1rN9PcGS5u7icAYIklJyO49q7C/wDDeo3ehqun3iT2rIkkUcmfMYYDA7umfqKylRdKfLe9tBqamnocNeWjWN7PbP8Aehcpn1A6H8qhq/rM0s96Huo2ivAoS4Rhg7hxn8RiqFWZsljm2Ryr5aP5ihdzDJTnOV9DURoFS20sUNwrzwCeMZzGWK549RzTvZCIh0p6pn6VHTgSOhq6cop+8gJmiHlnk8c1CWLHk0/zW2kGo6utKLtygKq7jjOK6LQNKtpYJLma2a7kQMUgB4OBk59q5wdRXrHw1tY00eS7OWmaQx57KoAIrN2dLTe/4AtxdFtYFsoL9bNBEw3Khi2EHpjHTr3710VisctxJLuDkcEjpu9v5VZu7dprKZYwBKyfIOgBHT9awtAe9V3GppHDNAB57xn5G44+jc8iudJrctyuQatokWnR+IJ7cBI7yxLGMDAVh1x9c15UDwK9n8SgzaNcFDgNazAg9fu5H8q8cuLW4s9i3EMkTMgcB1xlT3r3cur6NSer/RGE0dz4JkRLdIlmEru6tIo6RqO31Pc12j3rowceYmOdjKrbvxXNeXeDNTjsNajE80kaOCq7Rlckd+4+o9K9TS7EX31AGdrEAenGfYjkV5GLpezrzcn8WtzeLulZGPDqDW1/JavJESSGCiQbsH2rH8aiO50LzJVUSRsGjY9Rk8j/AOtW14ittOjS1vTtEm4BSTkhBk8d+Ce1cF4m19NTRLe3bdEhyTjGSOh9xg/UVw4TCVPr0JU9k02ypyTi7nT/AA6t4Dps5aMNMz8E88etdTbyywLOAgeKOTbgdQe/864Lw5rcGjWA8si4uGwCqDCg9gT6euK7DQ5tSe4aK4tHihAEjTFlKzFxnK8Z4713V5OVWTe9yIrQlvr5IR50TFWJwOSCT3GPX2Ncd43jt9QtIL9Ci3St5bjGN46/ia7a70qW8vo5RciO33H7RDsyZh0A3Z4H0rzPxPdSW8zWAkDrGSpOOwJ6+/Tn2rTB86rxcRTtY5/P5VqWttDbWkk92ImLphEduh9QO7foKzrYqJlaQZVcsR64p7S/a5TKwAD5CexGCK9jG4qS9yLMoxNy98E6ta6Wl+gjuIGQSMsTEsikZ6d/wrm3I2HB616D4WubzUdH+wRybwhAjKuN1qc8kr1Yeh5xVjxxocVhov2rTbK1ibG25EcI+6cZYHtgj9a5qOYTt7OevS43Bbo890eW2t5pXu443VoiiF13eWxxh8d8e9d5aeINRlgjt7FI5DJE7Qt5R2hUOC7KOAD0Cj2rzu0hklvVgt0eR5PlCRrvY/QetdNHrtz4VEcSeXJcuAsuVwYVHIUH15yfevJqQlGVuptBow/EGqy6xqRnuLWC3njHlSCHOGK8ZPv2rMqWTfd30nlKZHmkJAUckk56VZsNIuNRuZreMok8SkmOTgkg4IHvVE7so0VLc2s1nOYbmJopB/Cw/wA5qKgQCraae76VJfCaEIkgj8st87EjqB+VU6Wh36ABOaOe3JNFdZ4ZTT9M2XcsD32osP3MeMRwk9D6s38qpRcthSko6s1tG8GaUkCJdTG61RlWTymBWOMH2/i/H8q6vT4ptDuLqKO132blDFsIXGFAPHTkjNY9v4ev4Zv7QvLtrKZhglBuOD/ePQAVH4k8dabZWzWemySXk5G1mDfux9T3+grOcHzaM0hJcvvI1rrxlYoJIo3jikGQzPKNq+vTvWJFr+myPEkVxJcEtlbeFDukb2BGBn+8elebs/JJOWJ9Klt76e1hnSJ9gnUK5H3tueRn0NbOhBaN3YufsdNqPiYy37rrUKXABdTHby5SMEYA9CV/xrL0XVZj4l02a4maXbKkWZOfkJwR9ME1jEjFb3gnTrfUfEUf26MPaQqZJNzbQD/Dn8atzcNidz0iXRNLsNV86wsUikOQ7xjIAPX5Txj1Ax1rbhtYntAq4AZQAy9gOmM9h2ogTKbio3Ocu2OtYeq+KbfQJriNYzMkaBiQwAWQ/dT6kZPsK5U5VJrrc0e3oZPi/wAK3OpFr62vFQQfK6zybIwPVT0HPavO4Lc3FyIVkhVjn55HwvHvVnXNbvtbneW7nbYz7hArHy1PsKyt5HHB+tehCc8OvZy0MnaTui1FcSwSB4XKMARkH869k8Ia/b61o0QR9txbqI5Y2PIwMBh6g15b4c1PSLafyta0sXUcjjbKjEPH+API/WvV4dKsYJpJYYAhuW+d8nc/b8O351jia0ajTSHFM0proW0c0syMqx8qSR+847fjxXjt/oOrzC/1S5tjDArNNI8jAdT0A6nrXpGp6baYuXdys6RFoCGICMBkE88nNYuk3qeLdINlrNu8JJBlKEx7sZ2/0/KsqVeVF3RXLzHm0Uy7ypOAVK5NPh3PGluB8zPhcdcnpV3xRoI0DVPKhaSS1kG6GSQcnBwQcdwf6VP4V0+11W+e0uzJloyUEYySO/41VXFXi6kuhKjZ2Ow8PwaRLdwzlDY3wbycxSBkEgHQnpzg/WtXxprk2h6UZLWASzXGYmlkGVjGP7vfNZ9p4bks5FeS8l8iI7khEXloW7M3JyRmpdXsE1O3Ftdyhf4uWOWx/d65NcdDFUpySTv5Gzg7XPPvDNhJfa/B5bSosH7+SSMcoF/+vgVFrxvbm5F7eIQJfl3D7pYAZx6dj+Nd9o9ja6B5sloj7p4x828neAcjHoa5fW7y2k8PyRbs3DXOQmMbcda09uq1VuJPJyx1Of0tjHq9mykqRMnI+tdBrKN4d8cxXbLmNilwV/vKeGH6GuWR2jkV0Yq6EFWHUEdDW1rviD+37exkuE23kCNFIQOHHUH+fFaEX0PX7nSLHVUzcxRXMD4ZVZBgDtjv+Nc1f/C7SpGMltdT2in+HIdR9M81p+AtUk1Lwxa+YCzwEwM3f5en14xVXxZ4sXTQYrWPz50wxXGQi5xub0z0FFx7nkNFFFBIVLBeXFs4eCeSN16MjEEfSoqKAJp726u8/abmebPXzJC38zUHSlooAM565oJzSlSuM9xmkp3AD0r03wb4fig8GPfzZ8y5DyN/1zGV/lk15lgtwvJPAFezaxcnRPBdrarhZHjS247DHzH8gfzo30C/Krmf4Z17UPsC2MdokzwjPnySkIFJ4DcZzXF+K9KutO1Rrq6nin+2O0m5CeD3GDzx0zXotxdWPgzwuJLj55SARDnmWQjgfQfpivJNU1W61m/e8vZN8r9AOAo7ADsKuE/Zz5oiWsfe3ImYEVAeaM0Vdeu6zTaBKxoeH0kk1+w8tSzLOr4HoDk/yr1+4uRG5lmnVBuAjLnkt0HXr6V5N4XvV07XYbh2UBQ3L9OldD4j8T2l/pJaOQedJGPLjXkx85yfQ8Vw1ISlJW2N6bios9D/ALPS9BabdgjGA3H1rk9X1i40fxfJYXHk/Y54VeJ3jCnIHqMdwa6LRtZMmlwNMTKzxhgw43VieKNHk1u1mWRAbrb5kIPUYHA9sgVlTrU5y5Fv18iVN30Ob8Zaxb6to9mI2VjHK3lkdx/F+GcVjaTq66ZfWt1HCqtDhX25zIO5PuQf0rHbrg5yOx7V1/hHQ7fXNIuo5FPmJJhSPUrwf51rVlClSbkrr/MV3OR6TBOmpaes0LLJDMuVJHDCqE9kUBELfKD8yN0Hp9PrSeF9JbR9OWDziyjPyjpn6HofpwfrVmV9l1KW6MxUj14H/wBevnaiSfuvQ3i2UrWF0ukEwChWPLD5ScHk9gc9ex61znjvSrFYGSzgAvbdftEpijz+6Jxlz+tdSkn2a7ypYpnByOg9DTNVjjtYm1FIALkRmPyiQBIp6L6f5NehhcauZKe/f/MmcTxilUqHUuCUBG4DqR3r0bXfCemrpM+qLbPHM1vvMMLYVXHJIGPzrzjtXpUMRGum49DFxcdz2CfXtI8JeFohpbrOCuLdAwJZiM5Y/wA68mlvLia4lnklYzSsWdgcZNV8D0pa3sJsXBowaKKBAFOelLtJoooATaaUAqc4B+tFFMBMHPSrelacdV1KGz85IWlO1WYEjPYcetFFIa3PSdC+GMNhdpdXVzJcTQMGSPaqpu7Z5OaX4gmVYtPZhiIySLjPIPHP86KKqG6Jn8LOS8f3M9xrFqkn+rW0jdFHqwyx+ua5faaKKT3GG00bTRRQAbTSFTg8UUUgPa/D2mmHSbDcgdHiU4PZsVftyX1p0dMl13KfQqcfyNFFedSf700ex5v8QPC50q9/tGFQtvdOQyg/df8AwNUvAuqy6d4git8k294widfRjwrD3BP60UV2VoqVOSfYnqerFJCGwMMOpB6+/wBag1G3ZrUykYYEZx3/AMg0UV8opM6eoun2ZS385lyW+brWfcCW/vAnUnhRnAHrRRW2GtKrGL2KXVlqYPA8tvNnCjoTuBB7/wCIry7VfDM8epzR2ETGAYK73XIyMkUUV2UpuhXnGGxm4qUU2Yz200UrROmHGcjI7cmo9pxmiivcg7xTOZ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ts1.mm.bing.net/th?id=HN.607986508148114933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-52933"/>
            <a:ext cx="704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of course, HETALIA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11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36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Melissa</cp:lastModifiedBy>
  <cp:revision>13</cp:revision>
  <dcterms:created xsi:type="dcterms:W3CDTF">2014-04-09T09:56:49Z</dcterms:created>
  <dcterms:modified xsi:type="dcterms:W3CDTF">2014-04-09T18:01:38Z</dcterms:modified>
</cp:coreProperties>
</file>